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25" r:id="rId3"/>
    <p:sldId id="312" r:id="rId4"/>
    <p:sldId id="258" r:id="rId5"/>
    <p:sldId id="260" r:id="rId6"/>
    <p:sldId id="329" r:id="rId7"/>
    <p:sldId id="326" r:id="rId8"/>
    <p:sldId id="327" r:id="rId9"/>
    <p:sldId id="328" r:id="rId10"/>
    <p:sldId id="334" r:id="rId11"/>
    <p:sldId id="348" r:id="rId12"/>
    <p:sldId id="330" r:id="rId13"/>
    <p:sldId id="331" r:id="rId14"/>
    <p:sldId id="339" r:id="rId15"/>
    <p:sldId id="332" r:id="rId16"/>
    <p:sldId id="335" r:id="rId17"/>
    <p:sldId id="340" r:id="rId18"/>
    <p:sldId id="341" r:id="rId19"/>
    <p:sldId id="342" r:id="rId20"/>
    <p:sldId id="343" r:id="rId21"/>
    <p:sldId id="349" r:id="rId22"/>
    <p:sldId id="336" r:id="rId23"/>
    <p:sldId id="337" r:id="rId24"/>
    <p:sldId id="338" r:id="rId25"/>
    <p:sldId id="333" r:id="rId26"/>
    <p:sldId id="345" r:id="rId27"/>
    <p:sldId id="346" r:id="rId28"/>
    <p:sldId id="25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D22E"/>
    <a:srgbClr val="C0D278"/>
    <a:srgbClr val="283510"/>
    <a:srgbClr val="042669"/>
    <a:srgbClr val="354410"/>
    <a:srgbClr val="92B427"/>
    <a:srgbClr val="F3F6FC"/>
    <a:srgbClr val="F4F6FA"/>
    <a:srgbClr val="F7FBFB"/>
    <a:srgbClr val="F2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0" autoAdjust="0"/>
    <p:restoredTop sz="94690" autoAdjust="0"/>
  </p:normalViewPr>
  <p:slideViewPr>
    <p:cSldViewPr snapToGrid="0" snapToObjects="1" showGuides="1">
      <p:cViewPr varScale="1">
        <p:scale>
          <a:sx n="84" d="100"/>
          <a:sy n="84" d="100"/>
        </p:scale>
        <p:origin x="821" y="58"/>
      </p:cViewPr>
      <p:guideLst>
        <p:guide orient="horz" pos="2160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3B31C002-D3B6-43F1-AE45-2492DBFCEF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90E249B3-0F1E-4E74-B2DF-86E79DC5110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4.xml"/><Relationship Id="rId7" Type="http://schemas.microsoft.com/office/2007/relationships/hdphoto" Target="../media/image3.wdp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9" Type="http://schemas.openxmlformats.org/officeDocument/2006/relationships/tags" Target="../tags/tag22.xml"/><Relationship Id="rId28" Type="http://schemas.openxmlformats.org/officeDocument/2006/relationships/tags" Target="../tags/tag21.xml"/><Relationship Id="rId27" Type="http://schemas.openxmlformats.org/officeDocument/2006/relationships/tags" Target="../tags/tag20.xml"/><Relationship Id="rId26" Type="http://schemas.openxmlformats.org/officeDocument/2006/relationships/tags" Target="../tags/tag19.xml"/><Relationship Id="rId25" Type="http://schemas.openxmlformats.org/officeDocument/2006/relationships/tags" Target="../tags/tag18.xml"/><Relationship Id="rId24" Type="http://schemas.openxmlformats.org/officeDocument/2006/relationships/tags" Target="../tags/tag17.xml"/><Relationship Id="rId23" Type="http://schemas.openxmlformats.org/officeDocument/2006/relationships/tags" Target="../tags/tag16.xml"/><Relationship Id="rId22" Type="http://schemas.openxmlformats.org/officeDocument/2006/relationships/image" Target="../media/image1.svg"/><Relationship Id="rId21" Type="http://schemas.openxmlformats.org/officeDocument/2006/relationships/image" Target="../media/image5.png"/><Relationship Id="rId20" Type="http://schemas.openxmlformats.org/officeDocument/2006/relationships/tags" Target="../tags/tag15.xml"/><Relationship Id="rId2" Type="http://schemas.openxmlformats.org/officeDocument/2006/relationships/tags" Target="../tags/tag1.xml"/><Relationship Id="rId19" Type="http://schemas.openxmlformats.org/officeDocument/2006/relationships/tags" Target="../tags/tag14.xml"/><Relationship Id="rId18" Type="http://schemas.openxmlformats.org/officeDocument/2006/relationships/tags" Target="../tags/tag13.xml"/><Relationship Id="rId17" Type="http://schemas.openxmlformats.org/officeDocument/2006/relationships/tags" Target="../tags/tag1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1" Type="http://schemas.openxmlformats.org/officeDocument/2006/relationships/tags" Target="../tags/tag126.xml"/><Relationship Id="rId10" Type="http://schemas.openxmlformats.org/officeDocument/2006/relationships/tags" Target="../tags/tag12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1" Type="http://schemas.openxmlformats.org/officeDocument/2006/relationships/tags" Target="../tags/tag136.xml"/><Relationship Id="rId10" Type="http://schemas.openxmlformats.org/officeDocument/2006/relationships/tags" Target="../tags/tag135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0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 userDrawn="1">
            <p:custDataLst>
              <p:tags r:id="rId2"/>
            </p:custDataLst>
          </p:nvPr>
        </p:nvGrpSpPr>
        <p:grpSpPr>
          <a:xfrm>
            <a:off x="0" y="-1145540"/>
            <a:ext cx="13005435" cy="7995920"/>
            <a:chOff x="0" y="-1804"/>
            <a:chExt cx="20481" cy="12592"/>
          </a:xfrm>
        </p:grpSpPr>
        <p:sp>
          <p:nvSpPr>
            <p:cNvPr id="7" name="矩形 6"/>
            <p:cNvSpPr/>
            <p:nvPr userDrawn="1">
              <p:custDataLst>
                <p:tags r:id="rId3"/>
              </p:custDataLst>
            </p:nvPr>
          </p:nvSpPr>
          <p:spPr>
            <a:xfrm rot="18900000">
              <a:off x="12672" y="778"/>
              <a:ext cx="3744" cy="3744"/>
            </a:xfrm>
            <a:prstGeom prst="rect">
              <a:avLst/>
            </a:prstGeom>
            <a:blipFill dpi="0" rotWithShape="0">
              <a:blip r:embed="rId4">
                <a:alphaModFix amt="70000"/>
                <a:grayscl/>
              </a:blip>
              <a:srcRect/>
              <a:stretch>
                <a:fillRect t="1000" b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8" name="任意多边形 7"/>
            <p:cNvSpPr/>
            <p:nvPr userDrawn="1">
              <p:custDataLst>
                <p:tags r:id="rId5"/>
              </p:custDataLst>
            </p:nvPr>
          </p:nvSpPr>
          <p:spPr>
            <a:xfrm rot="18900000">
              <a:off x="15418" y="3523"/>
              <a:ext cx="3744" cy="37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4" h="3744">
                  <a:moveTo>
                    <a:pt x="3744" y="3744"/>
                  </a:moveTo>
                  <a:lnTo>
                    <a:pt x="3744" y="3744"/>
                  </a:lnTo>
                  <a:lnTo>
                    <a:pt x="3744" y="3744"/>
                  </a:lnTo>
                  <a:lnTo>
                    <a:pt x="3744" y="3744"/>
                  </a:lnTo>
                  <a:close/>
                  <a:moveTo>
                    <a:pt x="0" y="0"/>
                  </a:moveTo>
                  <a:lnTo>
                    <a:pt x="3744" y="0"/>
                  </a:lnTo>
                  <a:lnTo>
                    <a:pt x="3744" y="2723"/>
                  </a:lnTo>
                  <a:lnTo>
                    <a:pt x="2723" y="3744"/>
                  </a:lnTo>
                  <a:lnTo>
                    <a:pt x="0" y="3744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6">
                <a:alphaModFix amt="70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t="1000" b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9" name="任意多边形 8"/>
            <p:cNvSpPr/>
            <p:nvPr userDrawn="1">
              <p:custDataLst>
                <p:tags r:id="rId8"/>
              </p:custDataLst>
            </p:nvPr>
          </p:nvSpPr>
          <p:spPr>
            <a:xfrm rot="18900000">
              <a:off x="15545" y="-1680"/>
              <a:ext cx="3191" cy="361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91" h="3612">
                  <a:moveTo>
                    <a:pt x="0" y="0"/>
                  </a:moveTo>
                  <a:lnTo>
                    <a:pt x="3191" y="3191"/>
                  </a:lnTo>
                  <a:lnTo>
                    <a:pt x="2770" y="3612"/>
                  </a:lnTo>
                  <a:lnTo>
                    <a:pt x="0" y="36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9">
                <a:grayscl/>
              </a:blip>
              <a:srcRect/>
              <a:stretch>
                <a:fillRect t="1000" b="-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10"/>
              </p:custDataLst>
            </p:nvPr>
          </p:nvSpPr>
          <p:spPr>
            <a:xfrm rot="18900000">
              <a:off x="17919" y="1368"/>
              <a:ext cx="2563" cy="2563"/>
            </a:xfrm>
            <a:custGeom>
              <a:avLst/>
              <a:gdLst>
                <a:gd name="connsiteX0" fmla="*/ 1627406 w 1627406"/>
                <a:gd name="connsiteY0" fmla="*/ 0 h 1627406"/>
                <a:gd name="connsiteX1" fmla="*/ 0 w 1627406"/>
                <a:gd name="connsiteY1" fmla="*/ 1627406 h 1627406"/>
                <a:gd name="connsiteX2" fmla="*/ 0 w 1627406"/>
                <a:gd name="connsiteY2" fmla="*/ 0 h 16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7406" h="1627406">
                  <a:moveTo>
                    <a:pt x="1627406" y="0"/>
                  </a:moveTo>
                  <a:lnTo>
                    <a:pt x="0" y="162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1" name="任意多边形: 形状 10"/>
            <p:cNvSpPr/>
            <p:nvPr userDrawn="1">
              <p:custDataLst>
                <p:tags r:id="rId11"/>
              </p:custDataLst>
            </p:nvPr>
          </p:nvSpPr>
          <p:spPr>
            <a:xfrm rot="18900000">
              <a:off x="9994" y="-1804"/>
              <a:ext cx="3608" cy="3608"/>
            </a:xfrm>
            <a:custGeom>
              <a:avLst/>
              <a:gdLst>
                <a:gd name="connsiteX0" fmla="*/ 0 w 2291230"/>
                <a:gd name="connsiteY0" fmla="*/ 0 h 2291230"/>
                <a:gd name="connsiteX1" fmla="*/ 2291230 w 2291230"/>
                <a:gd name="connsiteY1" fmla="*/ 2291230 h 2291230"/>
                <a:gd name="connsiteX2" fmla="*/ 0 w 2291230"/>
                <a:gd name="connsiteY2" fmla="*/ 2291230 h 229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1230" h="2291230">
                  <a:moveTo>
                    <a:pt x="0" y="0"/>
                  </a:moveTo>
                  <a:lnTo>
                    <a:pt x="2291230" y="2291230"/>
                  </a:lnTo>
                  <a:lnTo>
                    <a:pt x="0" y="22912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12"/>
              </p:custDataLst>
            </p:nvPr>
          </p:nvSpPr>
          <p:spPr>
            <a:xfrm rot="18900000">
              <a:off x="17919" y="6859"/>
              <a:ext cx="2563" cy="2563"/>
            </a:xfrm>
            <a:custGeom>
              <a:avLst/>
              <a:gdLst>
                <a:gd name="connsiteX0" fmla="*/ 1627406 w 1627406"/>
                <a:gd name="connsiteY0" fmla="*/ 0 h 1627406"/>
                <a:gd name="connsiteX1" fmla="*/ 0 w 1627406"/>
                <a:gd name="connsiteY1" fmla="*/ 1627406 h 1627406"/>
                <a:gd name="connsiteX2" fmla="*/ 0 w 1627406"/>
                <a:gd name="connsiteY2" fmla="*/ 0 h 1627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7406" h="1627406">
                  <a:moveTo>
                    <a:pt x="1627406" y="0"/>
                  </a:moveTo>
                  <a:lnTo>
                    <a:pt x="0" y="16274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 userDrawn="1">
              <p:custDataLst>
                <p:tags r:id="rId13"/>
              </p:custDataLst>
            </p:nvPr>
          </p:nvSpPr>
          <p:spPr>
            <a:xfrm rot="18900000">
              <a:off x="12672" y="773"/>
              <a:ext cx="3744" cy="3744"/>
            </a:xfrm>
            <a:prstGeom prst="rect">
              <a:avLst/>
            </a:pr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4" name="任意多边形 13"/>
            <p:cNvSpPr/>
            <p:nvPr userDrawn="1">
              <p:custDataLst>
                <p:tags r:id="rId14"/>
              </p:custDataLst>
            </p:nvPr>
          </p:nvSpPr>
          <p:spPr>
            <a:xfrm rot="18900000">
              <a:off x="15570" y="-1664"/>
              <a:ext cx="3174" cy="3606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74" h="3606">
                  <a:moveTo>
                    <a:pt x="0" y="0"/>
                  </a:moveTo>
                  <a:lnTo>
                    <a:pt x="3174" y="3174"/>
                  </a:lnTo>
                  <a:lnTo>
                    <a:pt x="2741" y="3606"/>
                  </a:lnTo>
                  <a:lnTo>
                    <a:pt x="0" y="36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5" name="任意多边形 14"/>
            <p:cNvSpPr/>
            <p:nvPr userDrawn="1">
              <p:custDataLst>
                <p:tags r:id="rId15"/>
              </p:custDataLst>
            </p:nvPr>
          </p:nvSpPr>
          <p:spPr>
            <a:xfrm rot="18900000">
              <a:off x="15418" y="3528"/>
              <a:ext cx="3744" cy="3744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44" h="3744">
                  <a:moveTo>
                    <a:pt x="0" y="0"/>
                  </a:moveTo>
                  <a:lnTo>
                    <a:pt x="3744" y="0"/>
                  </a:lnTo>
                  <a:lnTo>
                    <a:pt x="3744" y="2741"/>
                  </a:lnTo>
                  <a:lnTo>
                    <a:pt x="2741" y="3744"/>
                  </a:lnTo>
                  <a:lnTo>
                    <a:pt x="0" y="37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9" name="直角三角形 18"/>
            <p:cNvSpPr/>
            <p:nvPr userDrawn="1">
              <p:custDataLst>
                <p:tags r:id="rId16"/>
              </p:custDataLst>
            </p:nvPr>
          </p:nvSpPr>
          <p:spPr>
            <a:xfrm>
              <a:off x="0" y="7585"/>
              <a:ext cx="3203" cy="3203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20" name="直角三角形 19"/>
            <p:cNvSpPr/>
            <p:nvPr userDrawn="1">
              <p:custDataLst>
                <p:tags r:id="rId17"/>
              </p:custDataLst>
            </p:nvPr>
          </p:nvSpPr>
          <p:spPr>
            <a:xfrm>
              <a:off x="0" y="8540"/>
              <a:ext cx="2248" cy="224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25" name="圆角矩形 18"/>
            <p:cNvSpPr/>
            <p:nvPr userDrawn="1">
              <p:custDataLst>
                <p:tags r:id="rId18"/>
              </p:custDataLst>
            </p:nvPr>
          </p:nvSpPr>
          <p:spPr>
            <a:xfrm>
              <a:off x="2447" y="5979"/>
              <a:ext cx="1719" cy="213"/>
            </a:xfrm>
            <a:prstGeom prst="roundRect">
              <a:avLst>
                <a:gd name="adj" fmla="val 50000"/>
              </a:avLst>
            </a:prstGeom>
            <a:solidFill>
              <a:srgbClr val="92B4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26" name="椭圆 25"/>
            <p:cNvSpPr/>
            <p:nvPr userDrawn="1">
              <p:custDataLst>
                <p:tags r:id="rId19"/>
              </p:custDataLst>
            </p:nvPr>
          </p:nvSpPr>
          <p:spPr>
            <a:xfrm>
              <a:off x="5789" y="2072"/>
              <a:ext cx="1321" cy="1321"/>
            </a:xfrm>
            <a:prstGeom prst="ellipse">
              <a:avLst/>
            </a:prstGeom>
            <a:noFill/>
            <a:ln>
              <a:solidFill>
                <a:srgbClr val="92B4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pic>
          <p:nvPicPr>
            <p:cNvPr id="27" name="图形 26" descr="文档"/>
            <p:cNvPicPr>
              <a:picLocks noChangeAspect="1"/>
            </p:cNvPicPr>
            <p:nvPr userDrawn="1">
              <p:custDataLst>
                <p:tags r:id="rId20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053" y="2304"/>
              <a:ext cx="829" cy="82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3"/>
            </p:custDataLst>
          </p:nvPr>
        </p:nvSpPr>
        <p:spPr>
          <a:xfrm>
            <a:off x="1228681" y="2547051"/>
            <a:ext cx="7737519" cy="1211472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6600" spc="6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4"/>
            </p:custDataLst>
          </p:nvPr>
        </p:nvSpPr>
        <p:spPr>
          <a:xfrm>
            <a:off x="1228683" y="3958729"/>
            <a:ext cx="7737517" cy="583932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28"/>
            </p:custDataLst>
          </p:nvPr>
        </p:nvSpPr>
        <p:spPr>
          <a:xfrm>
            <a:off x="8883529" y="5603010"/>
            <a:ext cx="2301500" cy="430213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  <p:custDataLst>
              <p:tags r:id="rId29"/>
            </p:custDataLst>
          </p:nvPr>
        </p:nvSpPr>
        <p:spPr>
          <a:xfrm>
            <a:off x="8884076" y="6091238"/>
            <a:ext cx="2301500" cy="429665"/>
          </a:xfrm>
        </p:spPr>
        <p:txBody>
          <a:bodyPr lIns="90000" tIns="46800" rIns="90000" bIns="46800" anchor="ctr" anchorCtr="0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2pPr>
            <a:lvl3pPr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3pPr>
            <a:lvl4pPr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4pPr>
            <a:lvl5pPr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>
            <p:custDataLst>
              <p:tags r:id="rId2"/>
            </p:custDataLst>
          </p:nvPr>
        </p:nvGrpSpPr>
        <p:grpSpPr>
          <a:xfrm>
            <a:off x="1884946" y="1897380"/>
            <a:ext cx="7784835" cy="3063240"/>
            <a:chOff x="1884946" y="1897380"/>
            <a:chExt cx="7784835" cy="306324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1884946" y="1897380"/>
              <a:ext cx="7502894" cy="3063240"/>
              <a:chOff x="1884946" y="1897380"/>
              <a:chExt cx="7502894" cy="3063240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1884946" y="1897380"/>
                <a:ext cx="2926080" cy="3063240"/>
              </a:xfrm>
              <a:prstGeom prst="rect">
                <a:avLst/>
              </a:prstGeom>
              <a:noFill/>
              <a:ln w="1270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8" name="矩形 7"/>
              <p:cNvSpPr/>
              <p:nvPr>
                <p:custDataLst>
                  <p:tags r:id="rId4"/>
                </p:custDataLst>
              </p:nvPr>
            </p:nvSpPr>
            <p:spPr>
              <a:xfrm>
                <a:off x="3169920" y="2438400"/>
                <a:ext cx="6217920" cy="2087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 userDrawn="1"/>
          </p:nvGrpSpPr>
          <p:grpSpPr>
            <a:xfrm>
              <a:off x="8855446" y="2968599"/>
              <a:ext cx="814335" cy="797689"/>
              <a:chOff x="8855446" y="2968599"/>
              <a:chExt cx="814335" cy="797689"/>
            </a:xfrm>
          </p:grpSpPr>
          <p:sp>
            <p:nvSpPr>
              <p:cNvPr id="11" name="三角形 7"/>
              <p:cNvSpPr/>
              <p:nvPr userDrawn="1">
                <p:custDataLst>
                  <p:tags r:id="rId5"/>
                </p:custDataLst>
              </p:nvPr>
            </p:nvSpPr>
            <p:spPr>
              <a:xfrm rot="16200000">
                <a:off x="8988995" y="3085502"/>
                <a:ext cx="797689" cy="563883"/>
              </a:xfrm>
              <a:prstGeom prst="triangle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12" name="三角形 8"/>
              <p:cNvSpPr/>
              <p:nvPr userDrawn="1">
                <p:custDataLst>
                  <p:tags r:id="rId6"/>
                </p:custDataLst>
              </p:nvPr>
            </p:nvSpPr>
            <p:spPr>
              <a:xfrm rot="16200000">
                <a:off x="8745072" y="3117387"/>
                <a:ext cx="753142" cy="53239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551167" y="2641450"/>
            <a:ext cx="5275704" cy="13250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1" i="0" u="none" strike="noStrike" kern="1200" cap="none" spc="6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3551238" y="4030663"/>
            <a:ext cx="5275633" cy="430212"/>
          </a:xfrm>
        </p:spPr>
        <p:txBody>
          <a:bodyPr lIns="90000" tIns="0" rIns="90000" bIns="46800"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1431623" y="5355397"/>
            <a:ext cx="760374" cy="1419173"/>
            <a:chOff x="11431623" y="5355397"/>
            <a:chExt cx="760374" cy="1419173"/>
          </a:xfrm>
        </p:grpSpPr>
        <p:sp>
          <p:nvSpPr>
            <p:cNvPr id="12" name="三角形 4"/>
            <p:cNvSpPr/>
            <p:nvPr>
              <p:custDataLst>
                <p:tags r:id="rId3"/>
              </p:custDataLst>
            </p:nvPr>
          </p:nvSpPr>
          <p:spPr>
            <a:xfrm rot="16200000">
              <a:off x="11232532" y="5815105"/>
              <a:ext cx="1158557" cy="760373"/>
            </a:xfrm>
            <a:prstGeom prst="triangle">
              <a:avLst>
                <a:gd name="adj" fmla="val 50222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3" name="任意形状 7"/>
            <p:cNvSpPr/>
            <p:nvPr>
              <p:custDataLst>
                <p:tags r:id="rId4"/>
              </p:custDataLst>
            </p:nvPr>
          </p:nvSpPr>
          <p:spPr>
            <a:xfrm rot="16200000">
              <a:off x="11186775" y="5600245"/>
              <a:ext cx="1250070" cy="760373"/>
            </a:xfrm>
            <a:custGeom>
              <a:avLst/>
              <a:gdLst>
                <a:gd name="connsiteX0" fmla="*/ 0 w 6265084"/>
                <a:gd name="connsiteY0" fmla="*/ 2026920 h 2026920"/>
                <a:gd name="connsiteX1" fmla="*/ 2789530 w 6265084"/>
                <a:gd name="connsiteY1" fmla="*/ 36357 h 2026920"/>
                <a:gd name="connsiteX2" fmla="*/ 2851309 w 6265084"/>
                <a:gd name="connsiteY2" fmla="*/ 0 h 2026920"/>
                <a:gd name="connsiteX3" fmla="*/ 6265084 w 6265084"/>
                <a:gd name="connsiteY3" fmla="*/ 2026920 h 202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5084" h="2026920">
                  <a:moveTo>
                    <a:pt x="0" y="2026920"/>
                  </a:moveTo>
                  <a:lnTo>
                    <a:pt x="2789530" y="36357"/>
                  </a:lnTo>
                  <a:lnTo>
                    <a:pt x="2851309" y="0"/>
                  </a:lnTo>
                  <a:lnTo>
                    <a:pt x="6265084" y="20269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ram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/>
            <p:nvPr userDrawn="1">
              <p:custDataLst>
                <p:tags r:id="rId3"/>
              </p:custDataLst>
            </p:nvPr>
          </p:nvSpPr>
          <p:spPr>
            <a:xfrm>
              <a:off x="291530" y="304200"/>
              <a:ext cx="11606400" cy="624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grpSp>
          <p:nvGrpSpPr>
            <p:cNvPr id="6" name="组合 5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0" y="0"/>
              <a:ext cx="12192000" cy="6858000"/>
              <a:chOff x="0" y="0"/>
              <a:chExt cx="19200" cy="10800"/>
            </a:xfrm>
          </p:grpSpPr>
          <p:sp>
            <p:nvSpPr>
              <p:cNvPr id="19" name="三角形 8"/>
              <p:cNvSpPr/>
              <p:nvPr userDrawn="1">
                <p:custDataLst>
                  <p:tags r:id="rId5"/>
                </p:custDataLst>
              </p:nvPr>
            </p:nvSpPr>
            <p:spPr>
              <a:xfrm rot="5400000">
                <a:off x="-540" y="540"/>
                <a:ext cx="2360" cy="128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18" name="三角形 8"/>
              <p:cNvSpPr/>
              <p:nvPr userDrawn="1">
                <p:custDataLst>
                  <p:tags r:id="rId6"/>
                </p:custDataLst>
              </p:nvPr>
            </p:nvSpPr>
            <p:spPr>
              <a:xfrm rot="16200000">
                <a:off x="17380" y="8980"/>
                <a:ext cx="2360" cy="1280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/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15" name="组合 14"/>
          <p:cNvGrpSpPr/>
          <p:nvPr userDrawn="1">
            <p:custDataLst>
              <p:tags r:id="rId3"/>
            </p:custDataLst>
          </p:nvPr>
        </p:nvGrpSpPr>
        <p:grpSpPr>
          <a:xfrm>
            <a:off x="0" y="5177155"/>
            <a:ext cx="1689100" cy="1689100"/>
            <a:chOff x="0" y="5177155"/>
            <a:chExt cx="1689100" cy="1689100"/>
          </a:xfrm>
        </p:grpSpPr>
        <p:sp>
          <p:nvSpPr>
            <p:cNvPr id="16" name="任意多边形: 形状 15"/>
            <p:cNvSpPr/>
            <p:nvPr>
              <p:custDataLst>
                <p:tags r:id="rId4"/>
              </p:custDataLst>
            </p:nvPr>
          </p:nvSpPr>
          <p:spPr>
            <a:xfrm rot="16200000" flipV="1">
              <a:off x="0" y="5177155"/>
              <a:ext cx="1689100" cy="1689100"/>
            </a:xfrm>
            <a:custGeom>
              <a:avLst/>
              <a:gdLst>
                <a:gd name="connsiteX0" fmla="*/ 0 w 2034073"/>
                <a:gd name="connsiteY0" fmla="*/ 0 h 2034073"/>
                <a:gd name="connsiteX1" fmla="*/ 0 w 2034073"/>
                <a:gd name="connsiteY1" fmla="*/ 1052451 h 2034073"/>
                <a:gd name="connsiteX2" fmla="*/ 981622 w 2034073"/>
                <a:gd name="connsiteY2" fmla="*/ 2034073 h 2034073"/>
                <a:gd name="connsiteX3" fmla="*/ 2034073 w 2034073"/>
                <a:gd name="connsiteY3" fmla="*/ 2034073 h 203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73" h="2034073">
                  <a:moveTo>
                    <a:pt x="0" y="0"/>
                  </a:moveTo>
                  <a:lnTo>
                    <a:pt x="0" y="1052451"/>
                  </a:lnTo>
                  <a:lnTo>
                    <a:pt x="981622" y="2034073"/>
                  </a:lnTo>
                  <a:lnTo>
                    <a:pt x="2034073" y="20340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7" name="任意多边形: 形状 16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0" y="5680785"/>
              <a:ext cx="1185470" cy="1185470"/>
            </a:xfrm>
            <a:custGeom>
              <a:avLst/>
              <a:gdLst>
                <a:gd name="connsiteX0" fmla="*/ 0 w 1427584"/>
                <a:gd name="connsiteY0" fmla="*/ 0 h 1427584"/>
                <a:gd name="connsiteX1" fmla="*/ 0 w 1427584"/>
                <a:gd name="connsiteY1" fmla="*/ 445962 h 1427584"/>
                <a:gd name="connsiteX2" fmla="*/ 981622 w 1427584"/>
                <a:gd name="connsiteY2" fmla="*/ 1427584 h 1427584"/>
                <a:gd name="connsiteX3" fmla="*/ 1427584 w 1427584"/>
                <a:gd name="connsiteY3" fmla="*/ 1427584 h 142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584" h="1427584">
                  <a:moveTo>
                    <a:pt x="0" y="0"/>
                  </a:moveTo>
                  <a:lnTo>
                    <a:pt x="0" y="445962"/>
                  </a:lnTo>
                  <a:lnTo>
                    <a:pt x="981622" y="1427584"/>
                  </a:lnTo>
                  <a:lnTo>
                    <a:pt x="1427584" y="1427584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/dow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16" name="组合 15"/>
          <p:cNvGrpSpPr/>
          <p:nvPr userDrawn="1">
            <p:custDataLst>
              <p:tags r:id="rId3"/>
            </p:custDataLst>
          </p:nvPr>
        </p:nvGrpSpPr>
        <p:grpSpPr>
          <a:xfrm rot="10800000">
            <a:off x="10502900" y="0"/>
            <a:ext cx="1689100" cy="1689100"/>
            <a:chOff x="0" y="5177155"/>
            <a:chExt cx="1689100" cy="1689100"/>
          </a:xfrm>
        </p:grpSpPr>
        <p:sp>
          <p:nvSpPr>
            <p:cNvPr id="17" name="任意多边形: 形状 16"/>
            <p:cNvSpPr/>
            <p:nvPr>
              <p:custDataLst>
                <p:tags r:id="rId4"/>
              </p:custDataLst>
            </p:nvPr>
          </p:nvSpPr>
          <p:spPr>
            <a:xfrm rot="16200000" flipV="1">
              <a:off x="0" y="5177155"/>
              <a:ext cx="1689100" cy="1689100"/>
            </a:xfrm>
            <a:custGeom>
              <a:avLst/>
              <a:gdLst>
                <a:gd name="connsiteX0" fmla="*/ 0 w 2034073"/>
                <a:gd name="connsiteY0" fmla="*/ 0 h 2034073"/>
                <a:gd name="connsiteX1" fmla="*/ 0 w 2034073"/>
                <a:gd name="connsiteY1" fmla="*/ 1052451 h 2034073"/>
                <a:gd name="connsiteX2" fmla="*/ 981622 w 2034073"/>
                <a:gd name="connsiteY2" fmla="*/ 2034073 h 2034073"/>
                <a:gd name="connsiteX3" fmla="*/ 2034073 w 2034073"/>
                <a:gd name="connsiteY3" fmla="*/ 2034073 h 203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73" h="2034073">
                  <a:moveTo>
                    <a:pt x="0" y="0"/>
                  </a:moveTo>
                  <a:lnTo>
                    <a:pt x="0" y="1052451"/>
                  </a:lnTo>
                  <a:lnTo>
                    <a:pt x="981622" y="2034073"/>
                  </a:lnTo>
                  <a:lnTo>
                    <a:pt x="2034073" y="20340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5"/>
              </p:custDataLst>
            </p:nvPr>
          </p:nvSpPr>
          <p:spPr>
            <a:xfrm rot="16200000" flipV="1">
              <a:off x="0" y="5680785"/>
              <a:ext cx="1185470" cy="1185470"/>
            </a:xfrm>
            <a:custGeom>
              <a:avLst/>
              <a:gdLst>
                <a:gd name="connsiteX0" fmla="*/ 0 w 1427584"/>
                <a:gd name="connsiteY0" fmla="*/ 0 h 1427584"/>
                <a:gd name="connsiteX1" fmla="*/ 0 w 1427584"/>
                <a:gd name="connsiteY1" fmla="*/ 445962 h 1427584"/>
                <a:gd name="connsiteX2" fmla="*/ 981622 w 1427584"/>
                <a:gd name="connsiteY2" fmla="*/ 1427584 h 1427584"/>
                <a:gd name="connsiteX3" fmla="*/ 1427584 w 1427584"/>
                <a:gd name="connsiteY3" fmla="*/ 1427584 h 142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584" h="1427584">
                  <a:moveTo>
                    <a:pt x="0" y="0"/>
                  </a:moveTo>
                  <a:lnTo>
                    <a:pt x="0" y="445962"/>
                  </a:lnTo>
                  <a:lnTo>
                    <a:pt x="981622" y="1427584"/>
                  </a:lnTo>
                  <a:lnTo>
                    <a:pt x="1427584" y="1427584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wn/u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502900" y="0"/>
            <a:ext cx="1689100" cy="1689100"/>
            <a:chOff x="16540" y="0"/>
            <a:chExt cx="2660" cy="2660"/>
          </a:xfrm>
        </p:grpSpPr>
        <p:sp>
          <p:nvSpPr>
            <p:cNvPr id="17" name="任意多边形: 形状 16"/>
            <p:cNvSpPr/>
            <p:nvPr>
              <p:custDataLst>
                <p:tags r:id="rId3"/>
              </p:custDataLst>
            </p:nvPr>
          </p:nvSpPr>
          <p:spPr>
            <a:xfrm rot="5400000" flipV="1">
              <a:off x="16540" y="0"/>
              <a:ext cx="2660" cy="2660"/>
            </a:xfrm>
            <a:custGeom>
              <a:avLst/>
              <a:gdLst>
                <a:gd name="connsiteX0" fmla="*/ 0 w 2034073"/>
                <a:gd name="connsiteY0" fmla="*/ 0 h 2034073"/>
                <a:gd name="connsiteX1" fmla="*/ 0 w 2034073"/>
                <a:gd name="connsiteY1" fmla="*/ 1052451 h 2034073"/>
                <a:gd name="connsiteX2" fmla="*/ 981622 w 2034073"/>
                <a:gd name="connsiteY2" fmla="*/ 2034073 h 2034073"/>
                <a:gd name="connsiteX3" fmla="*/ 2034073 w 2034073"/>
                <a:gd name="connsiteY3" fmla="*/ 2034073 h 203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4073" h="2034073">
                  <a:moveTo>
                    <a:pt x="0" y="0"/>
                  </a:moveTo>
                  <a:lnTo>
                    <a:pt x="0" y="1052451"/>
                  </a:lnTo>
                  <a:lnTo>
                    <a:pt x="981622" y="2034073"/>
                  </a:lnTo>
                  <a:lnTo>
                    <a:pt x="2034073" y="20340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8" name="任意多边形: 形状 17"/>
            <p:cNvSpPr/>
            <p:nvPr>
              <p:custDataLst>
                <p:tags r:id="rId4"/>
              </p:custDataLst>
            </p:nvPr>
          </p:nvSpPr>
          <p:spPr>
            <a:xfrm rot="5400000" flipV="1">
              <a:off x="17333" y="0"/>
              <a:ext cx="1867" cy="1867"/>
            </a:xfrm>
            <a:custGeom>
              <a:avLst/>
              <a:gdLst>
                <a:gd name="connsiteX0" fmla="*/ 0 w 1427584"/>
                <a:gd name="connsiteY0" fmla="*/ 0 h 1427584"/>
                <a:gd name="connsiteX1" fmla="*/ 0 w 1427584"/>
                <a:gd name="connsiteY1" fmla="*/ 445962 h 1427584"/>
                <a:gd name="connsiteX2" fmla="*/ 981622 w 1427584"/>
                <a:gd name="connsiteY2" fmla="*/ 1427584 h 1427584"/>
                <a:gd name="connsiteX3" fmla="*/ 1427584 w 1427584"/>
                <a:gd name="connsiteY3" fmla="*/ 1427584 h 142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7584" h="1427584">
                  <a:moveTo>
                    <a:pt x="0" y="0"/>
                  </a:moveTo>
                  <a:lnTo>
                    <a:pt x="0" y="445962"/>
                  </a:lnTo>
                  <a:lnTo>
                    <a:pt x="981622" y="1427584"/>
                  </a:lnTo>
                  <a:lnTo>
                    <a:pt x="1427584" y="1427584"/>
                  </a:lnTo>
                  <a:close/>
                </a:path>
              </a:pathLst>
            </a:cu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13" name="矩形 12"/>
          <p:cNvSpPr/>
          <p:nvPr userDrawn="1">
            <p:custDataLst>
              <p:tags r:id="rId5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viga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 userDrawn="1">
            <p:custDataLst>
              <p:tags r:id="rId2"/>
            </p:custDataLst>
          </p:nvPr>
        </p:nvGrpSpPr>
        <p:grpSpPr>
          <a:xfrm>
            <a:off x="11431623" y="5355397"/>
            <a:ext cx="760374" cy="1419173"/>
            <a:chOff x="11431623" y="5355397"/>
            <a:chExt cx="760374" cy="1419173"/>
          </a:xfrm>
        </p:grpSpPr>
        <p:sp>
          <p:nvSpPr>
            <p:cNvPr id="18" name="三角形 4"/>
            <p:cNvSpPr/>
            <p:nvPr>
              <p:custDataLst>
                <p:tags r:id="rId3"/>
              </p:custDataLst>
            </p:nvPr>
          </p:nvSpPr>
          <p:spPr>
            <a:xfrm rot="16200000">
              <a:off x="11232532" y="5815105"/>
              <a:ext cx="1158557" cy="760373"/>
            </a:xfrm>
            <a:prstGeom prst="triangle">
              <a:avLst>
                <a:gd name="adj" fmla="val 50222"/>
              </a:avLst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21" name="任意形状 7"/>
            <p:cNvSpPr/>
            <p:nvPr>
              <p:custDataLst>
                <p:tags r:id="rId4"/>
              </p:custDataLst>
            </p:nvPr>
          </p:nvSpPr>
          <p:spPr>
            <a:xfrm rot="16200000">
              <a:off x="11186775" y="5600245"/>
              <a:ext cx="1250070" cy="760373"/>
            </a:xfrm>
            <a:custGeom>
              <a:avLst/>
              <a:gdLst>
                <a:gd name="connsiteX0" fmla="*/ 0 w 6265084"/>
                <a:gd name="connsiteY0" fmla="*/ 2026920 h 2026920"/>
                <a:gd name="connsiteX1" fmla="*/ 2789530 w 6265084"/>
                <a:gd name="connsiteY1" fmla="*/ 36357 h 2026920"/>
                <a:gd name="connsiteX2" fmla="*/ 2851309 w 6265084"/>
                <a:gd name="connsiteY2" fmla="*/ 0 h 2026920"/>
                <a:gd name="connsiteX3" fmla="*/ 6265084 w 6265084"/>
                <a:gd name="connsiteY3" fmla="*/ 2026920 h 202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5084" h="2026920">
                  <a:moveTo>
                    <a:pt x="0" y="2026920"/>
                  </a:moveTo>
                  <a:lnTo>
                    <a:pt x="2789530" y="36357"/>
                  </a:lnTo>
                  <a:lnTo>
                    <a:pt x="2851309" y="0"/>
                  </a:lnTo>
                  <a:lnTo>
                    <a:pt x="6265084" y="20269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</p:grpSp>
      <p:sp>
        <p:nvSpPr>
          <p:cNvPr id="15" name="矩形 14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istba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8" name="组合 7"/>
          <p:cNvGrpSpPr/>
          <p:nvPr userDrawn="1">
            <p:custDataLst>
              <p:tags r:id="rId3"/>
            </p:custDataLst>
          </p:nvPr>
        </p:nvGrpSpPr>
        <p:grpSpPr>
          <a:xfrm>
            <a:off x="0" y="0"/>
            <a:ext cx="12188825" cy="6858000"/>
            <a:chOff x="0" y="0"/>
            <a:chExt cx="19195" cy="10800"/>
          </a:xfrm>
        </p:grpSpPr>
        <p:grpSp>
          <p:nvGrpSpPr>
            <p:cNvPr id="6" name="组合 5"/>
            <p:cNvGrpSpPr/>
            <p:nvPr userDrawn="1">
              <p:custDataLst>
                <p:tags r:id="rId4"/>
              </p:custDataLst>
            </p:nvPr>
          </p:nvGrpSpPr>
          <p:grpSpPr>
            <a:xfrm>
              <a:off x="0" y="0"/>
              <a:ext cx="1900" cy="3988"/>
              <a:chOff x="-4" y="1"/>
              <a:chExt cx="1206503" cy="2532599"/>
            </a:xfrm>
          </p:grpSpPr>
          <p:sp>
            <p:nvSpPr>
              <p:cNvPr id="21" name="三角形 8"/>
              <p:cNvSpPr/>
              <p:nvPr>
                <p:custDataLst>
                  <p:tags r:id="rId5"/>
                </p:custDataLst>
              </p:nvPr>
            </p:nvSpPr>
            <p:spPr>
              <a:xfrm rot="5400000">
                <a:off x="-509001" y="817099"/>
                <a:ext cx="2224498" cy="120650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22" name="三角形 8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-509001" y="508998"/>
                <a:ext cx="2224498" cy="120650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</p:grpSp>
        <p:grpSp>
          <p:nvGrpSpPr>
            <p:cNvPr id="9" name="组合 8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17295" y="6812"/>
              <a:ext cx="1900" cy="3988"/>
              <a:chOff x="10982322" y="4325402"/>
              <a:chExt cx="1206503" cy="2532599"/>
            </a:xfrm>
          </p:grpSpPr>
          <p:sp>
            <p:nvSpPr>
              <p:cNvPr id="24" name="三角形 8"/>
              <p:cNvSpPr/>
              <p:nvPr userDrawn="1">
                <p:custDataLst>
                  <p:tags r:id="rId8"/>
                </p:custDataLst>
              </p:nvPr>
            </p:nvSpPr>
            <p:spPr>
              <a:xfrm rot="16200000">
                <a:off x="10473325" y="4834399"/>
                <a:ext cx="2224498" cy="1206503"/>
              </a:xfrm>
              <a:prstGeom prst="triangl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25" name="三角形 8"/>
              <p:cNvSpPr/>
              <p:nvPr userDrawn="1">
                <p:custDataLst>
                  <p:tags r:id="rId9"/>
                </p:custDataLst>
              </p:nvPr>
            </p:nvSpPr>
            <p:spPr>
              <a:xfrm rot="16200000">
                <a:off x="10473325" y="5142500"/>
                <a:ext cx="2224498" cy="1206503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10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14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u="none" strike="noStrike" kern="1200" cap="none" spc="15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191365" cy="6858000"/>
            <a:chOff x="0" y="0"/>
            <a:chExt cx="19199" cy="10800"/>
          </a:xfrm>
        </p:grpSpPr>
        <p:sp>
          <p:nvSpPr>
            <p:cNvPr id="25" name="圆角矩形 13"/>
            <p:cNvSpPr/>
            <p:nvPr userDrawn="1">
              <p:custDataLst>
                <p:tags r:id="rId3"/>
              </p:custDataLst>
            </p:nvPr>
          </p:nvSpPr>
          <p:spPr>
            <a:xfrm rot="5400000" flipV="1">
              <a:off x="7201" y="5184"/>
              <a:ext cx="1296" cy="72"/>
            </a:xfrm>
            <a:prstGeom prst="roundRect">
              <a:avLst>
                <a:gd name="adj" fmla="val 50000"/>
              </a:avLst>
            </a:prstGeom>
            <a:solidFill>
              <a:srgbClr val="92B427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25000" lnSpcReduction="20000"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grpSp>
          <p:nvGrpSpPr>
            <p:cNvPr id="7" name="组合 6"/>
            <p:cNvGrpSpPr/>
            <p:nvPr userDrawn="1"/>
          </p:nvGrpSpPr>
          <p:grpSpPr>
            <a:xfrm>
              <a:off x="0" y="0"/>
              <a:ext cx="19199" cy="10800"/>
              <a:chOff x="0" y="0"/>
              <a:chExt cx="19199" cy="10800"/>
            </a:xfrm>
          </p:grpSpPr>
          <p:grpSp>
            <p:nvGrpSpPr>
              <p:cNvPr id="18" name="组合 17"/>
              <p:cNvGrpSpPr/>
              <p:nvPr userDrawn="1">
                <p:custDataLst>
                  <p:tags r:id="rId4"/>
                </p:custDataLst>
              </p:nvPr>
            </p:nvGrpSpPr>
            <p:grpSpPr>
              <a:xfrm>
                <a:off x="0" y="0"/>
                <a:ext cx="3192" cy="10800"/>
                <a:chOff x="0" y="0"/>
                <a:chExt cx="2026921" cy="6858000"/>
              </a:xfrm>
            </p:grpSpPr>
            <p:sp>
              <p:nvSpPr>
                <p:cNvPr id="19" name="三角形 4"/>
                <p:cNvSpPr/>
                <p:nvPr>
                  <p:custDataLst>
                    <p:tags r:id="rId5"/>
                  </p:custDataLst>
                </p:nvPr>
              </p:nvSpPr>
              <p:spPr>
                <a:xfrm rot="5400000">
                  <a:off x="-1889760" y="1889760"/>
                  <a:ext cx="5806440" cy="2026920"/>
                </a:xfrm>
                <a:prstGeom prst="triangle">
                  <a:avLst>
                    <a:gd name="adj" fmla="val 50222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kumimoji="1" lang="zh-CN" altLang="en-US">
                    <a:ea typeface="Arial" panose="020B0604020202020204" pitchFamily="34" charset="0"/>
                  </a:endParaRPr>
                </a:p>
              </p:txBody>
            </p:sp>
            <p:sp>
              <p:nvSpPr>
                <p:cNvPr id="20" name="任意形状 7"/>
                <p:cNvSpPr/>
                <p:nvPr>
                  <p:custDataLst>
                    <p:tags r:id="rId6"/>
                  </p:custDataLst>
                </p:nvPr>
              </p:nvSpPr>
              <p:spPr>
                <a:xfrm rot="5400000">
                  <a:off x="-2119081" y="2711998"/>
                  <a:ext cx="6265084" cy="2026920"/>
                </a:xfrm>
                <a:custGeom>
                  <a:avLst/>
                  <a:gdLst>
                    <a:gd name="connsiteX0" fmla="*/ 0 w 6265084"/>
                    <a:gd name="connsiteY0" fmla="*/ 2026920 h 2026920"/>
                    <a:gd name="connsiteX1" fmla="*/ 2789530 w 6265084"/>
                    <a:gd name="connsiteY1" fmla="*/ 36357 h 2026920"/>
                    <a:gd name="connsiteX2" fmla="*/ 2851309 w 6265084"/>
                    <a:gd name="connsiteY2" fmla="*/ 0 h 2026920"/>
                    <a:gd name="connsiteX3" fmla="*/ 6265084 w 6265084"/>
                    <a:gd name="connsiteY3" fmla="*/ 2026920 h 2026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265084" h="2026920">
                      <a:moveTo>
                        <a:pt x="0" y="2026920"/>
                      </a:moveTo>
                      <a:lnTo>
                        <a:pt x="2789530" y="36357"/>
                      </a:lnTo>
                      <a:lnTo>
                        <a:pt x="2851309" y="0"/>
                      </a:lnTo>
                      <a:lnTo>
                        <a:pt x="6265084" y="202692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rmAutofit/>
                </a:bodyPr>
                <a:lstStyle/>
                <a:p>
                  <a:pPr algn="ctr"/>
                  <a:endParaRPr kumimoji="1" lang="zh-CN" altLang="en-US" dirty="0">
                    <a:ea typeface="Arial" panose="020B0604020202020204" pitchFamily="34" charset="0"/>
                  </a:endParaRPr>
                </a:p>
              </p:txBody>
            </p:sp>
          </p:grpSp>
          <p:sp>
            <p:nvSpPr>
              <p:cNvPr id="21" name="三角形 8"/>
              <p:cNvSpPr/>
              <p:nvPr userDrawn="1">
                <p:custDataLst>
                  <p:tags r:id="rId7"/>
                </p:custDataLst>
              </p:nvPr>
            </p:nvSpPr>
            <p:spPr>
              <a:xfrm rot="16200000">
                <a:off x="17634" y="4956"/>
                <a:ext cx="2243" cy="888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82500" lnSpcReduction="20000"/>
              </a:bodyPr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  <p:sp>
            <p:nvSpPr>
              <p:cNvPr id="26" name="圆角矩形 15"/>
              <p:cNvSpPr/>
              <p:nvPr userDrawn="1">
                <p:custDataLst>
                  <p:tags r:id="rId8"/>
                </p:custDataLst>
              </p:nvPr>
            </p:nvSpPr>
            <p:spPr>
              <a:xfrm>
                <a:off x="12679" y="7291"/>
                <a:ext cx="2016" cy="25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 fontScale="25000" lnSpcReduction="20000"/>
              </a:bodyPr>
              <a:lstStyle/>
              <a:p>
                <a:pPr algn="ctr"/>
                <a:endParaRPr kumimoji="1" lang="zh-CN" altLang="en-US">
                  <a:ea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187950" y="2717165"/>
            <a:ext cx="5053330" cy="676275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000" u="none" strike="noStrike" kern="1200" cap="none" spc="30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5187892" y="3471733"/>
            <a:ext cx="5053383" cy="107798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>
            <a:normAutofit/>
          </a:bodyPr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11295389" y="204459"/>
            <a:ext cx="659111" cy="570995"/>
            <a:chOff x="11076995" y="140205"/>
            <a:chExt cx="659111" cy="570995"/>
          </a:xfrm>
        </p:grpSpPr>
        <p:sp>
          <p:nvSpPr>
            <p:cNvPr id="9" name="三角形 7"/>
            <p:cNvSpPr/>
            <p:nvPr>
              <p:custDataLst>
                <p:tags r:id="rId3"/>
              </p:custDataLst>
            </p:nvPr>
          </p:nvSpPr>
          <p:spPr>
            <a:xfrm rot="16200000">
              <a:off x="11248791" y="223886"/>
              <a:ext cx="570995" cy="40363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7500" lnSpcReduction="20000"/>
            </a:bodyPr>
            <a:lstStyle/>
            <a:p>
              <a:pPr algn="ctr"/>
              <a:endParaRPr kumimoji="1" lang="zh-CN" altLang="en-US">
                <a:ea typeface="Arial" panose="020B0604020202020204" pitchFamily="34" charset="0"/>
              </a:endParaRPr>
            </a:p>
          </p:txBody>
        </p:sp>
        <p:sp>
          <p:nvSpPr>
            <p:cNvPr id="10" name="三角形 8"/>
            <p:cNvSpPr/>
            <p:nvPr>
              <p:custDataLst>
                <p:tags r:id="rId4"/>
              </p:custDataLst>
            </p:nvPr>
          </p:nvSpPr>
          <p:spPr>
            <a:xfrm rot="16200000">
              <a:off x="10997988" y="246709"/>
              <a:ext cx="539108" cy="38109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 fontScale="45000" lnSpcReduction="20000"/>
            </a:bodyPr>
            <a:lstStyle/>
            <a:p>
              <a:pPr algn="ctr"/>
              <a:endParaRPr kumimoji="1" lang="zh-CN" altLang="en-US" dirty="0">
                <a:ea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sz="1600"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sz="1600"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sz="1600"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sz="1600"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: 形状 41"/>
          <p:cNvSpPr/>
          <p:nvPr userDrawn="1">
            <p:custDataLst>
              <p:tags r:id="rId2"/>
            </p:custDataLst>
          </p:nvPr>
        </p:nvSpPr>
        <p:spPr>
          <a:xfrm rot="18900000">
            <a:off x="5757521" y="-367588"/>
            <a:ext cx="735177" cy="735177"/>
          </a:xfrm>
          <a:custGeom>
            <a:avLst/>
            <a:gdLst>
              <a:gd name="connsiteX0" fmla="*/ 0 w 735177"/>
              <a:gd name="connsiteY0" fmla="*/ 0 h 735177"/>
              <a:gd name="connsiteX1" fmla="*/ 735177 w 735177"/>
              <a:gd name="connsiteY1" fmla="*/ 735177 h 735177"/>
              <a:gd name="connsiteX2" fmla="*/ 0 w 735177"/>
              <a:gd name="connsiteY2" fmla="*/ 735177 h 73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177" h="735177">
                <a:moveTo>
                  <a:pt x="0" y="0"/>
                </a:moveTo>
                <a:lnTo>
                  <a:pt x="735177" y="735177"/>
                </a:lnTo>
                <a:lnTo>
                  <a:pt x="0" y="7351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ea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1pPr>
            <a:lvl2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2pPr>
            <a:lvl3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3pPr>
            <a:lvl4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4pPr>
            <a:lvl5pPr indent="0" eaLnBrk="1" fontAlgn="auto" latinLnBrk="0" hangingPunct="1">
              <a:defRPr u="none" strike="noStrike" kern="1200" cap="none" spc="150" normalizeH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67.xml"/><Relationship Id="rId23" Type="http://schemas.openxmlformats.org/officeDocument/2006/relationships/tags" Target="../tags/tag166.xml"/><Relationship Id="rId22" Type="http://schemas.openxmlformats.org/officeDocument/2006/relationships/tags" Target="../tags/tag165.xml"/><Relationship Id="rId21" Type="http://schemas.openxmlformats.org/officeDocument/2006/relationships/tags" Target="../tags/tag164.xml"/><Relationship Id="rId20" Type="http://schemas.openxmlformats.org/officeDocument/2006/relationships/tags" Target="../tags/tag16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6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1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10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1.xml"/><Relationship Id="rId4" Type="http://schemas.openxmlformats.org/officeDocument/2006/relationships/tags" Target="../tags/tag223.xml"/><Relationship Id="rId3" Type="http://schemas.openxmlformats.org/officeDocument/2006/relationships/image" Target="../media/image12.png"/><Relationship Id="rId2" Type="http://schemas.openxmlformats.org/officeDocument/2006/relationships/tags" Target="../tags/tag222.xml"/><Relationship Id="rId1" Type="http://schemas.openxmlformats.org/officeDocument/2006/relationships/tags" Target="../tags/tag22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2.xml"/><Relationship Id="rId4" Type="http://schemas.openxmlformats.org/officeDocument/2006/relationships/tags" Target="../tags/tag226.xml"/><Relationship Id="rId3" Type="http://schemas.openxmlformats.org/officeDocument/2006/relationships/image" Target="../media/image13.png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3.xml"/><Relationship Id="rId4" Type="http://schemas.openxmlformats.org/officeDocument/2006/relationships/tags" Target="../tags/tag229.xml"/><Relationship Id="rId3" Type="http://schemas.openxmlformats.org/officeDocument/2006/relationships/image" Target="../media/image14.pn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4.xml"/><Relationship Id="rId4" Type="http://schemas.openxmlformats.org/officeDocument/2006/relationships/tags" Target="../tags/tag232.xml"/><Relationship Id="rId3" Type="http://schemas.openxmlformats.org/officeDocument/2006/relationships/image" Target="../media/image15.png"/><Relationship Id="rId2" Type="http://schemas.openxmlformats.org/officeDocument/2006/relationships/tags" Target="../tags/tag231.xml"/><Relationship Id="rId1" Type="http://schemas.openxmlformats.org/officeDocument/2006/relationships/tags" Target="../tags/tag230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5.xml"/><Relationship Id="rId4" Type="http://schemas.openxmlformats.org/officeDocument/2006/relationships/tags" Target="../tags/tag235.xml"/><Relationship Id="rId3" Type="http://schemas.openxmlformats.org/officeDocument/2006/relationships/image" Target="../media/image16.png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6.xml"/><Relationship Id="rId4" Type="http://schemas.openxmlformats.org/officeDocument/2006/relationships/tags" Target="../tags/tag238.xml"/><Relationship Id="rId3" Type="http://schemas.openxmlformats.org/officeDocument/2006/relationships/image" Target="../media/image17.png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7.xml"/><Relationship Id="rId4" Type="http://schemas.openxmlformats.org/officeDocument/2006/relationships/tags" Target="../tags/tag241.xml"/><Relationship Id="rId3" Type="http://schemas.openxmlformats.org/officeDocument/2006/relationships/image" Target="../media/image18.png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8.xml"/><Relationship Id="rId4" Type="http://schemas.openxmlformats.org/officeDocument/2006/relationships/tags" Target="../tags/tag244.xml"/><Relationship Id="rId3" Type="http://schemas.openxmlformats.org/officeDocument/2006/relationships/image" Target="../media/image19.png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19.xml"/><Relationship Id="rId4" Type="http://schemas.openxmlformats.org/officeDocument/2006/relationships/tags" Target="../tags/tag247.xml"/><Relationship Id="rId3" Type="http://schemas.openxmlformats.org/officeDocument/2006/relationships/image" Target="../media/image20.png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2" Type="http://schemas.openxmlformats.org/officeDocument/2006/relationships/slideLayout" Target="../slideLayouts/slideLayout6.xml"/><Relationship Id="rId21" Type="http://schemas.openxmlformats.org/officeDocument/2006/relationships/themeOverride" Target="../theme/themeOverride2.xml"/><Relationship Id="rId20" Type="http://schemas.openxmlformats.org/officeDocument/2006/relationships/tags" Target="../tags/tag192.xml"/><Relationship Id="rId2" Type="http://schemas.openxmlformats.org/officeDocument/2006/relationships/tags" Target="../tags/tag174.xml"/><Relationship Id="rId19" Type="http://schemas.openxmlformats.org/officeDocument/2006/relationships/tags" Target="../tags/tag191.xml"/><Relationship Id="rId18" Type="http://schemas.openxmlformats.org/officeDocument/2006/relationships/tags" Target="../tags/tag190.xml"/><Relationship Id="rId17" Type="http://schemas.openxmlformats.org/officeDocument/2006/relationships/tags" Target="../tags/tag189.xml"/><Relationship Id="rId16" Type="http://schemas.openxmlformats.org/officeDocument/2006/relationships/tags" Target="../tags/tag188.xml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20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tags" Target="../tags/tag250.xml"/><Relationship Id="rId2" Type="http://schemas.openxmlformats.org/officeDocument/2006/relationships/tags" Target="../tags/tag249.xml"/><Relationship Id="rId1" Type="http://schemas.openxmlformats.org/officeDocument/2006/relationships/tags" Target="../tags/tag248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21.xml"/><Relationship Id="rId4" Type="http://schemas.openxmlformats.org/officeDocument/2006/relationships/tags" Target="../tags/tag255.xml"/><Relationship Id="rId3" Type="http://schemas.openxmlformats.org/officeDocument/2006/relationships/image" Target="../media/image21.png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22.xml"/><Relationship Id="rId4" Type="http://schemas.openxmlformats.org/officeDocument/2006/relationships/tags" Target="../tags/tag258.xml"/><Relationship Id="rId3" Type="http://schemas.openxmlformats.org/officeDocument/2006/relationships/image" Target="../media/image22.png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23.xml"/><Relationship Id="rId4" Type="http://schemas.openxmlformats.org/officeDocument/2006/relationships/tags" Target="../tags/tag261.xml"/><Relationship Id="rId3" Type="http://schemas.openxmlformats.org/officeDocument/2006/relationships/image" Target="../media/image23.png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24.xml"/><Relationship Id="rId5" Type="http://schemas.openxmlformats.org/officeDocument/2006/relationships/tags" Target="../tags/tag26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25.xml"/><Relationship Id="rId5" Type="http://schemas.openxmlformats.org/officeDocument/2006/relationships/tags" Target="../tags/tag267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266.xml"/><Relationship Id="rId1" Type="http://schemas.openxmlformats.org/officeDocument/2006/relationships/tags" Target="../tags/tag26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hemeOverride" Target="../theme/themeOverride26.xml"/><Relationship Id="rId5" Type="http://schemas.openxmlformats.org/officeDocument/2006/relationships/tags" Target="../tags/tag270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hemeOverride" Target="../theme/themeOverride27.xml"/><Relationship Id="rId3" Type="http://schemas.openxmlformats.org/officeDocument/2006/relationships/tags" Target="../tags/tag273.xml"/><Relationship Id="rId2" Type="http://schemas.openxmlformats.org/officeDocument/2006/relationships/tags" Target="../tags/tag272.xml"/><Relationship Id="rId1" Type="http://schemas.openxmlformats.org/officeDocument/2006/relationships/tags" Target="../tags/tag27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hemeOverride" Target="../theme/themeOverride3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4.xml"/><Relationship Id="rId4" Type="http://schemas.openxmlformats.org/officeDocument/2006/relationships/tags" Target="../tags/tag200.xml"/><Relationship Id="rId3" Type="http://schemas.openxmlformats.org/officeDocument/2006/relationships/image" Target="../media/image6.png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5.xml"/><Relationship Id="rId4" Type="http://schemas.openxmlformats.org/officeDocument/2006/relationships/tags" Target="../tags/tag203.xml"/><Relationship Id="rId3" Type="http://schemas.openxmlformats.org/officeDocument/2006/relationships/image" Target="../media/image7.png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6.xml"/><Relationship Id="rId4" Type="http://schemas.openxmlformats.org/officeDocument/2006/relationships/tags" Target="../tags/tag206.xml"/><Relationship Id="rId3" Type="http://schemas.openxmlformats.org/officeDocument/2006/relationships/image" Target="../media/image8.png"/><Relationship Id="rId2" Type="http://schemas.openxmlformats.org/officeDocument/2006/relationships/tags" Target="../tags/tag205.xml"/><Relationship Id="rId1" Type="http://schemas.openxmlformats.org/officeDocument/2006/relationships/tags" Target="../tags/tag204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7.xml"/><Relationship Id="rId4" Type="http://schemas.openxmlformats.org/officeDocument/2006/relationships/tags" Target="../tags/tag209.xml"/><Relationship Id="rId3" Type="http://schemas.openxmlformats.org/officeDocument/2006/relationships/image" Target="../media/image9.pn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8.xml"/><Relationship Id="rId4" Type="http://schemas.openxmlformats.org/officeDocument/2006/relationships/tags" Target="../tags/tag212.xml"/><Relationship Id="rId3" Type="http://schemas.openxmlformats.org/officeDocument/2006/relationships/image" Target="../media/image10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themeOverride" Target="../theme/themeOverride9.xml"/><Relationship Id="rId4" Type="http://schemas.openxmlformats.org/officeDocument/2006/relationships/tags" Target="../tags/tag215.xml"/><Relationship Id="rId3" Type="http://schemas.openxmlformats.org/officeDocument/2006/relationships/image" Target="../media/image11.png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2910205" y="1687830"/>
            <a:ext cx="4510405" cy="31546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9900" i="1" spc="150" dirty="0">
                <a:solidFill>
                  <a:srgbClr val="F7FBF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kumimoji="0" lang="en-US" altLang="zh-CN" sz="19900" i="1" kern="1200" cap="none" spc="150" normalizeH="0" noProof="0" dirty="0">
              <a:solidFill>
                <a:srgbClr val="F7FBF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TextBox 2"/>
          <p:cNvSpPr txBox="1"/>
          <p:nvPr>
            <p:custDataLst>
              <p:tags r:id="rId2"/>
            </p:custDataLst>
          </p:nvPr>
        </p:nvSpPr>
        <p:spPr>
          <a:xfrm>
            <a:off x="3702436" y="2574092"/>
            <a:ext cx="148545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88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Final Report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519H0295 - Nguyen Le Ngoc Huy</a:t>
            </a:r>
            <a:endParaRPr lang="en-US" altLang="zh-CN" smtClean="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2910205" y="1687830"/>
            <a:ext cx="4510405" cy="31546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9900" i="1" spc="150" dirty="0">
                <a:solidFill>
                  <a:srgbClr val="F7FBF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kumimoji="0" lang="en-US" altLang="zh-CN" sz="19900" i="1" kern="1200" cap="none" spc="150" normalizeH="0" noProof="0" dirty="0">
              <a:solidFill>
                <a:srgbClr val="F7FBF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TextBox 2"/>
          <p:cNvSpPr txBox="1"/>
          <p:nvPr>
            <p:custDataLst>
              <p:tags r:id="rId2"/>
            </p:custDataLst>
          </p:nvPr>
        </p:nvSpPr>
        <p:spPr>
          <a:xfrm>
            <a:off x="3702436" y="2574092"/>
            <a:ext cx="148545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02</a:t>
            </a:r>
            <a:endParaRPr lang="en-US" altLang="zh-CN" sz="88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Data Preprocessing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Time Series Scaler Mean Variance</a:t>
            </a:r>
            <a:endParaRPr lang="en-US" altLang="zh-CN" smtClean="0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Some libraries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941070" y="1102995"/>
            <a:ext cx="9717405" cy="353377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Dataset preparation function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98525" y="751840"/>
            <a:ext cx="10555605" cy="296100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Scaler function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95935" y="1235075"/>
            <a:ext cx="11192510" cy="29241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Ploting dataset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062355" y="917575"/>
            <a:ext cx="9756775" cy="390652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5" descr="FPT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588135" y="1178560"/>
            <a:ext cx="9015730" cy="357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6" descr="IT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1296670"/>
            <a:ext cx="7993380" cy="31572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4" descr="HDB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29410" y="1456055"/>
            <a:ext cx="8933815" cy="357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3" descr="HPG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24965" y="1129665"/>
            <a:ext cx="8933815" cy="357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Scale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2" descr="ibc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629410" y="1273810"/>
            <a:ext cx="8933815" cy="35750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>
            <p:custDataLst>
              <p:tags r:id="rId1"/>
            </p:custDataLst>
          </p:nvPr>
        </p:nvSpPr>
        <p:spPr>
          <a:xfrm rot="18900000">
            <a:off x="1937737" y="2868592"/>
            <a:ext cx="206184" cy="20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文本框 12"/>
          <p:cNvSpPr txBox="1"/>
          <p:nvPr>
            <p:custDataLst>
              <p:tags r:id="rId2"/>
            </p:custDataLst>
          </p:nvPr>
        </p:nvSpPr>
        <p:spPr>
          <a:xfrm>
            <a:off x="1417457" y="2778067"/>
            <a:ext cx="521970" cy="829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1</a:t>
            </a:r>
            <a:endParaRPr lang="en-US" altLang="zh-CN" sz="4800" spc="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TextBox 2"/>
          <p:cNvSpPr txBox="1"/>
          <p:nvPr>
            <p:custDataLst>
              <p:tags r:id="rId3"/>
            </p:custDataLst>
          </p:nvPr>
        </p:nvSpPr>
        <p:spPr>
          <a:xfrm>
            <a:off x="2369604" y="2856370"/>
            <a:ext cx="3768686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20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Data Mining</a:t>
            </a:r>
            <a:endParaRPr lang="en-US" altLang="zh-CN" sz="20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TextBox 2"/>
          <p:cNvSpPr txBox="1"/>
          <p:nvPr>
            <p:custDataLst>
              <p:tags r:id="rId4"/>
            </p:custDataLst>
          </p:nvPr>
        </p:nvSpPr>
        <p:spPr>
          <a:xfrm>
            <a:off x="2369604" y="3239658"/>
            <a:ext cx="3768686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14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Crawl stock price history</a:t>
            </a:r>
            <a:endParaRPr lang="en-US" altLang="zh-CN" sz="14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 rot="18900000">
            <a:off x="2037764" y="3169191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 rot="18900000">
            <a:off x="1360649" y="3306255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22" name="TextBox 2"/>
          <p:cNvSpPr txBox="1"/>
          <p:nvPr>
            <p:custDataLst>
              <p:tags r:id="rId7"/>
            </p:custDataLst>
          </p:nvPr>
        </p:nvSpPr>
        <p:spPr>
          <a:xfrm>
            <a:off x="4726721" y="904938"/>
            <a:ext cx="2834734" cy="922020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62500" lnSpcReduction="20000"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5400" spc="15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CONTENTS</a:t>
            </a:r>
            <a:endParaRPr lang="en-US" altLang="zh-CN" sz="5400" spc="15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 rot="18900000">
            <a:off x="7484960" y="2820769"/>
            <a:ext cx="206184" cy="20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24" name="文本框 12"/>
          <p:cNvSpPr txBox="1"/>
          <p:nvPr>
            <p:custDataLst>
              <p:tags r:id="rId9"/>
            </p:custDataLst>
          </p:nvPr>
        </p:nvSpPr>
        <p:spPr>
          <a:xfrm>
            <a:off x="6964680" y="2730244"/>
            <a:ext cx="521970" cy="829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2</a:t>
            </a:r>
            <a:endParaRPr lang="en-US" altLang="zh-CN" sz="4800" spc="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5" name="TextBox 2"/>
          <p:cNvSpPr txBox="1"/>
          <p:nvPr>
            <p:custDataLst>
              <p:tags r:id="rId10"/>
            </p:custDataLst>
          </p:nvPr>
        </p:nvSpPr>
        <p:spPr>
          <a:xfrm>
            <a:off x="7916827" y="2808547"/>
            <a:ext cx="3768686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20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Data Preprocessing</a:t>
            </a:r>
            <a:endParaRPr lang="en-US" altLang="zh-CN" sz="20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6" name="TextBox 2"/>
          <p:cNvSpPr txBox="1"/>
          <p:nvPr>
            <p:custDataLst>
              <p:tags r:id="rId11"/>
            </p:custDataLst>
          </p:nvPr>
        </p:nvSpPr>
        <p:spPr>
          <a:xfrm>
            <a:off x="7916827" y="3191835"/>
            <a:ext cx="3768686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14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Time Series Scaler Mean Variance</a:t>
            </a:r>
            <a:endParaRPr lang="en-US" altLang="zh-CN" sz="14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 rot="18900000">
            <a:off x="7584987" y="3121368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 rot="18900000">
            <a:off x="6907872" y="3258432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4"/>
            </p:custDataLst>
          </p:nvPr>
        </p:nvSpPr>
        <p:spPr>
          <a:xfrm rot="18900000">
            <a:off x="1937736" y="4587415"/>
            <a:ext cx="206184" cy="206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475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30" name="文本框 12"/>
          <p:cNvSpPr txBox="1"/>
          <p:nvPr>
            <p:custDataLst>
              <p:tags r:id="rId15"/>
            </p:custDataLst>
          </p:nvPr>
        </p:nvSpPr>
        <p:spPr>
          <a:xfrm>
            <a:off x="1417456" y="4496890"/>
            <a:ext cx="521970" cy="8299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800" spc="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3</a:t>
            </a:r>
            <a:endParaRPr lang="en-US" altLang="zh-CN" sz="4800" spc="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1" name="TextBox 2"/>
          <p:cNvSpPr txBox="1"/>
          <p:nvPr>
            <p:custDataLst>
              <p:tags r:id="rId16"/>
            </p:custDataLst>
          </p:nvPr>
        </p:nvSpPr>
        <p:spPr>
          <a:xfrm>
            <a:off x="2369603" y="4575193"/>
            <a:ext cx="3768686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20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Data Clustering</a:t>
            </a:r>
            <a:endParaRPr lang="en-US" altLang="zh-CN" sz="20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2" name="TextBox 2"/>
          <p:cNvSpPr txBox="1"/>
          <p:nvPr>
            <p:custDataLst>
              <p:tags r:id="rId17"/>
            </p:custDataLst>
          </p:nvPr>
        </p:nvSpPr>
        <p:spPr>
          <a:xfrm>
            <a:off x="2369603" y="4958481"/>
            <a:ext cx="3768686" cy="3067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sz="1400" spc="200" smtClean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Time Series K-means</a:t>
            </a:r>
            <a:endParaRPr lang="en-US" altLang="zh-CN" sz="1400" spc="200" smtClean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3" name="矩形 32"/>
          <p:cNvSpPr/>
          <p:nvPr>
            <p:custDataLst>
              <p:tags r:id="rId18"/>
            </p:custDataLst>
          </p:nvPr>
        </p:nvSpPr>
        <p:spPr>
          <a:xfrm rot="18900000">
            <a:off x="2037763" y="4888014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  <p:sp>
        <p:nvSpPr>
          <p:cNvPr id="34" name="矩形 33"/>
          <p:cNvSpPr/>
          <p:nvPr>
            <p:custDataLst>
              <p:tags r:id="rId19"/>
            </p:custDataLst>
          </p:nvPr>
        </p:nvSpPr>
        <p:spPr>
          <a:xfrm rot="18900000">
            <a:off x="1360648" y="5025078"/>
            <a:ext cx="113619" cy="113619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25000" lnSpcReduction="20000"/>
          </a:bodyPr>
          <a:lstStyle/>
          <a:p>
            <a:pPr algn="ctr"/>
            <a:endParaRPr kumimoji="1" lang="zh-CN" altLang="en-US" spc="200">
              <a:solidFill>
                <a:schemeClr val="tx1">
                  <a:lumMod val="75000"/>
                  <a:lumOff val="25000"/>
                </a:schemeClr>
              </a:solidFill>
              <a:uFillTx/>
              <a:ea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2910205" y="1687830"/>
            <a:ext cx="4510405" cy="31546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9900" i="1" spc="150" dirty="0">
                <a:solidFill>
                  <a:srgbClr val="F7FBF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kumimoji="0" lang="en-US" altLang="zh-CN" sz="19900" i="1" kern="1200" cap="none" spc="150" normalizeH="0" noProof="0" dirty="0">
              <a:solidFill>
                <a:srgbClr val="F7FBF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TextBox 2"/>
          <p:cNvSpPr txBox="1"/>
          <p:nvPr>
            <p:custDataLst>
              <p:tags r:id="rId2"/>
            </p:custDataLst>
          </p:nvPr>
        </p:nvSpPr>
        <p:spPr>
          <a:xfrm>
            <a:off x="3702436" y="2574092"/>
            <a:ext cx="148545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03</a:t>
            </a:r>
            <a:endParaRPr lang="en-US" altLang="zh-CN" sz="88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Data Clustering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Time Series K-means clustering</a:t>
            </a:r>
            <a:endParaRPr lang="en-US" altLang="zh-CN" smtClean="0"/>
          </a:p>
        </p:txBody>
      </p:sp>
    </p:spTree>
    <p:custDataLst>
      <p:tags r:id="rId5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Preprocessing data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6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308225" y="893445"/>
            <a:ext cx="7567930" cy="368427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Shortening and calculating elbow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7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67385" y="2545080"/>
            <a:ext cx="10857230" cy="165163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Elbow Result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1" descr="KElbow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836545" y="494030"/>
            <a:ext cx="6519545" cy="44075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Euclidean k-means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8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87095" y="2436495"/>
            <a:ext cx="48482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4" descr="Euclidean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8875" y="1925955"/>
            <a:ext cx="5283200" cy="34410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DBA k-means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10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82420" y="1922145"/>
            <a:ext cx="345757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7" descr="DBA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8875" y="1941830"/>
            <a:ext cx="5283200" cy="34093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Soft-DTW k-means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9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25245" y="1898650"/>
            <a:ext cx="39719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8" descr="Soft_DTW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38875" y="1936750"/>
            <a:ext cx="5283200" cy="34194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mtClean="0"/>
              <a:t>For Watching</a:t>
            </a:r>
            <a:endParaRPr lang="en-US" altLang="zh-CN" smtClean="0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/>
          <p:cNvSpPr txBox="1"/>
          <p:nvPr>
            <p:custDataLst>
              <p:tags r:id="rId1"/>
            </p:custDataLst>
          </p:nvPr>
        </p:nvSpPr>
        <p:spPr>
          <a:xfrm>
            <a:off x="2910205" y="1687830"/>
            <a:ext cx="4510405" cy="31546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9900" i="1" spc="150" dirty="0">
                <a:solidFill>
                  <a:srgbClr val="F7FBF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kumimoji="0" lang="en-US" altLang="zh-CN" sz="19900" i="1" kern="1200" cap="none" spc="150" normalizeH="0" noProof="0" dirty="0">
              <a:solidFill>
                <a:srgbClr val="F7FBFB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17" name="TextBox 2"/>
          <p:cNvSpPr txBox="1"/>
          <p:nvPr>
            <p:custDataLst>
              <p:tags r:id="rId2"/>
            </p:custDataLst>
          </p:nvPr>
        </p:nvSpPr>
        <p:spPr>
          <a:xfrm>
            <a:off x="3702436" y="2574092"/>
            <a:ext cx="1485456" cy="14465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88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+mn-lt"/>
              </a:rPr>
              <a:t>01</a:t>
            </a:r>
            <a:endParaRPr lang="en-US" altLang="zh-CN" sz="88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Data Crawling</a:t>
            </a:r>
            <a:endParaRPr lang="en-US" altLang="zh-CN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Crawling price history</a:t>
            </a:r>
            <a:endParaRPr lang="en-US" altLang="zh-CN" smtClean="0"/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Chrome Driver Setup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29840" y="630555"/>
            <a:ext cx="7132320" cy="45720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Crawl stock symbols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303020" y="327660"/>
            <a:ext cx="9789795" cy="4652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Open history price function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54380" y="663575"/>
            <a:ext cx="10683240" cy="437388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Price Crawling Function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26440" y="1118870"/>
            <a:ext cx="10852150" cy="37312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Multi Symbol crawling function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4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61415" y="815340"/>
            <a:ext cx="9635490" cy="406146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/>
          <p:cNvSpPr txBox="1"/>
          <p:nvPr>
            <p:custDataLst>
              <p:tags r:id="rId1"/>
            </p:custDataLst>
          </p:nvPr>
        </p:nvSpPr>
        <p:spPr>
          <a:xfrm>
            <a:off x="609299" y="5202434"/>
            <a:ext cx="10973399" cy="10439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en-US" altLang="zh-CN" sz="1800" spc="5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6"/>
          <p:cNvSpPr txBox="1"/>
          <p:nvPr>
            <p:custDataLst>
              <p:tags r:id="rId2"/>
            </p:custDataLst>
          </p:nvPr>
        </p:nvSpPr>
        <p:spPr>
          <a:xfrm>
            <a:off x="605489" y="5681158"/>
            <a:ext cx="10973399" cy="565146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90000" tIns="46800" rIns="90000" bIns="46800" anchor="t" anchorCtr="0">
            <a:normAutofit lnSpcReduction="1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  <a:defRPr/>
            </a:pPr>
            <a:r>
              <a:rPr lang="en-US" altLang="zh-CN" sz="3200" b="1" spc="300" smtClean="0">
                <a:ln w="3175">
                  <a:noFill/>
                  <a:prstDash val="dash"/>
                </a:ln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Start crawling</a:t>
            </a:r>
            <a:endParaRPr lang="en-US" altLang="zh-CN" sz="3200" b="1" spc="300" smtClean="0">
              <a:ln w="3175">
                <a:noFill/>
                <a:prstDash val="dash"/>
              </a:ln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9885" y="1217295"/>
            <a:ext cx="11492865" cy="3042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5*i*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5*i*3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ottomTop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3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SLIDE_BACKGROUND_TYPE" val="belt"/>
  <p:tag name="KSO_WM_SLIDE_BK_DARK_LIGHT" val="2"/>
  <p:tag name="KSO_WM_UNIT_TYPE" val="i"/>
  <p:tag name="KSO_WM_UNIT_INDEX" val="4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6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6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EMPLATE_MASTER_THUMB_INDEX" val="12"/>
  <p:tag name="KSO_WM_UNIT_SHOW_EDIT_AREA_INDICATION" val="0"/>
  <p:tag name="KSO_WM_TAG_VERSION" val="1.0"/>
  <p:tag name="KSO_WM_BEAUTIFY_FLAG" val="#wm#"/>
  <p:tag name="KSO_WM_TEMPLATE_CATEGORY" val="custom"/>
  <p:tag name="KSO_WM_TEMPLATE_INDEX" val="20202546"/>
  <p:tag name="KSO_WM_TEMPLATE_THUMBS_INDEX" val="1、2、3、6、11、14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i*1"/>
  <p:tag name="KSO_WM_UNIT_LAYERLEVEL" val="1"/>
  <p:tag name="KSO_WM_TAG_VERSION" val="1.0"/>
  <p:tag name="KSO_WM_BEAUTIFY_FLAG" val="#wm#"/>
  <p:tag name="KSO_WM_TEMPLATE_CATEGORY" val="custom"/>
  <p:tag name="KSO_WM_TEMPLATE_INDEX" val="20202546"/>
  <p:tag name="KSO_WM_UNIT_TYPE" val="i"/>
  <p:tag name="KSO_WM_UNIT_INDEX" val="1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e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b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2"/>
  <p:tag name="KSO_WM_UNIT_TYPE" val="b"/>
  <p:tag name="KSO_WM_UNIT_INDEX" val="1"/>
  <p:tag name="KSO_WM_UNIT_PRESET_TEXT" val="Click here to add the text"/>
</p:tagLst>
</file>

<file path=ppt/tags/tag172.xml><?xml version="1.0" encoding="utf-8"?>
<p:tagLst xmlns:p="http://schemas.openxmlformats.org/presentationml/2006/main">
  <p:tag name="KSO_WM_SLIDE_ID" val="custom20202546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546"/>
  <p:tag name="KSO_WM_SLIDE_TYPE" val="sectionTitle"/>
  <p:tag name="KSO_WM_SLIDE_SUBTYPE" val="pureTxt"/>
  <p:tag name="KSO_WM_SLIDE_LAYOUT" val="a_b_e"/>
  <p:tag name="KSO_WM_SLIDE_LAYOUT_CNT" val="1_1_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1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1_2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a*1_1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1_1"/>
  <p:tag name="KSO_WM_UNIT_PRESET_TEXT" val="Click here to add to the title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f*1_1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NOCLEAR" val="0"/>
  <p:tag name="KSO_WM_UNIT_VALUE" val="20"/>
  <p:tag name="KSO_WM_DIAGRAM_GROUP_CODE" val="l1-1"/>
  <p:tag name="KSO_WM_UNIT_TYPE" val="l_h_f"/>
  <p:tag name="KSO_WM_UNIT_INDEX" val="1_1_1"/>
  <p:tag name="KSO_WM_UNIT_PRESET_TEXT" val="Click here to add the text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1_3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1_4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4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2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2_2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a*1_2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2_1"/>
  <p:tag name="KSO_WM_UNIT_PRESET_TEXT" val="Click here to add to the title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f*1_2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NOCLEAR" val="0"/>
  <p:tag name="KSO_WM_UNIT_VALUE" val="20"/>
  <p:tag name="KSO_WM_DIAGRAM_GROUP_CODE" val="l1-1"/>
  <p:tag name="KSO_WM_UNIT_TYPE" val="l_h_f"/>
  <p:tag name="KSO_WM_UNIT_INDEX" val="1_2_1"/>
  <p:tag name="KSO_WM_UNIT_PRESET_TEXT" val="Click here to add the text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2_3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2_4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4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3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3_2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a*1_3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ISCONTENTSTITLE" val="0"/>
  <p:tag name="KSO_WM_UNIT_NOCLEAR" val="0"/>
  <p:tag name="KSO_WM_DIAGRAM_GROUP_CODE" val="l1-1"/>
  <p:tag name="KSO_WM_UNIT_TYPE" val="l_h_a"/>
  <p:tag name="KSO_WM_UNIT_INDEX" val="1_3_1"/>
  <p:tag name="KSO_WM_UNIT_PRESET_TEXT" val="Click here to add to the title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f*1_3_1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UNIT_NOCLEAR" val="0"/>
  <p:tag name="KSO_WM_UNIT_VALUE" val="20"/>
  <p:tag name="KSO_WM_DIAGRAM_GROUP_CODE" val="l1-1"/>
  <p:tag name="KSO_WM_UNIT_TYPE" val="l_h_f"/>
  <p:tag name="KSO_WM_UNIT_INDEX" val="1_3_1"/>
  <p:tag name="KSO_WM_UNIT_PRESET_TEXT" val="Click here to add the text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3_3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2*l_h_i*1_3_4"/>
  <p:tag name="KSO_WM_TEMPLATE_CATEGORY" val="custom"/>
  <p:tag name="KSO_WM_TEMPLATE_INDEX" val="2020254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4"/>
</p:tagLst>
</file>

<file path=ppt/tags/tag192.xml><?xml version="1.0" encoding="utf-8"?>
<p:tagLst xmlns:p="http://schemas.openxmlformats.org/presentationml/2006/main">
  <p:tag name="KSO_WM_SLIDE_ID" val="custom20202546_2"/>
  <p:tag name="KSO_WM_TEMPLATE_SUBCATEGORY" val="0"/>
  <p:tag name="KSO_WM_TEMPLATE_MASTER_TYPE" val="1"/>
  <p:tag name="KSO_WM_TEMPLATE_COLOR_TYPE" val="1"/>
  <p:tag name="KSO_WM_SLIDE_ITEM_CNT" val="3"/>
  <p:tag name="KSO_WM_SLIDE_INDEX" val="2"/>
  <p:tag name="KSO_WM_TAG_VERSION" val="1.0"/>
  <p:tag name="KSO_WM_BEAUTIFY_FLAG" val="#wm#"/>
  <p:tag name="KSO_WM_TEMPLATE_CATEGORY" val="custom"/>
  <p:tag name="KSO_WM_TEMPLATE_INDEX" val="20202546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i*1"/>
  <p:tag name="KSO_WM_UNIT_LAYERLEVEL" val="1"/>
  <p:tag name="KSO_WM_TAG_VERSION" val="1.0"/>
  <p:tag name="KSO_WM_BEAUTIFY_FLAG" val="#wm#"/>
  <p:tag name="KSO_WM_TEMPLATE_CATEGORY" val="custom"/>
  <p:tag name="KSO_WM_TEMPLATE_INDEX" val="20202546"/>
  <p:tag name="KSO_WM_UNIT_TYPE" val="i"/>
  <p:tag name="KSO_WM_UNIT_INDEX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e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b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2"/>
  <p:tag name="KSO_WM_UNIT_TYPE" val="b"/>
  <p:tag name="KSO_WM_UNIT_INDEX" val="1"/>
  <p:tag name="KSO_WM_UNIT_PRESET_TEXT" val="Click here to add the text"/>
</p:tagLst>
</file>

<file path=ppt/tags/tag197.xml><?xml version="1.0" encoding="utf-8"?>
<p:tagLst xmlns:p="http://schemas.openxmlformats.org/presentationml/2006/main">
  <p:tag name="KSO_WM_SLIDE_ID" val="custom20202546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546"/>
  <p:tag name="KSO_WM_SLIDE_TYPE" val="sectionTitle"/>
  <p:tag name="KSO_WM_SLIDE_SUBTYPE" val="pureTxt"/>
  <p:tag name="KSO_WM_SLIDE_LAYOUT" val="a_b_e"/>
  <p:tag name="KSO_WM_SLIDE_LAYOUT_CNT" val="1_1_1"/>
</p:tagLst>
</file>

<file path=ppt/tags/tag19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19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0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0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03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04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0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06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0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0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09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10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12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1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1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15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i*1"/>
  <p:tag name="KSO_WM_UNIT_LAYERLEVEL" val="1"/>
  <p:tag name="KSO_WM_TAG_VERSION" val="1.0"/>
  <p:tag name="KSO_WM_BEAUTIFY_FLAG" val="#wm#"/>
  <p:tag name="KSO_WM_TEMPLATE_CATEGORY" val="custom"/>
  <p:tag name="KSO_WM_TEMPLATE_INDEX" val="20202546"/>
  <p:tag name="KSO_WM_UNIT_TYPE" val="i"/>
  <p:tag name="KSO_WM_UNIT_INDEX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e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b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2"/>
  <p:tag name="KSO_WM_UNIT_TYPE" val="b"/>
  <p:tag name="KSO_WM_UNIT_INDEX" val="1"/>
  <p:tag name="KSO_WM_UNIT_PRESET_TEXT" val="Click here to add the tex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0.xml><?xml version="1.0" encoding="utf-8"?>
<p:tagLst xmlns:p="http://schemas.openxmlformats.org/presentationml/2006/main">
  <p:tag name="KSO_WM_SLIDE_ID" val="custom20202546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546"/>
  <p:tag name="KSO_WM_SLIDE_TYPE" val="sectionTitle"/>
  <p:tag name="KSO_WM_SLIDE_SUBTYPE" val="pureTxt"/>
  <p:tag name="KSO_WM_SLIDE_LAYOUT" val="a_b_e"/>
  <p:tag name="KSO_WM_SLIDE_LAYOUT_CNT" val="1_1_1"/>
</p:tagLst>
</file>

<file path=ppt/tags/tag221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2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23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24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5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26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27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28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29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1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32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3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35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3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3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38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3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41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4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44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4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4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47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i*1"/>
  <p:tag name="KSO_WM_UNIT_LAYERLEVEL" val="1"/>
  <p:tag name="KSO_WM_TAG_VERSION" val="1.0"/>
  <p:tag name="KSO_WM_BEAUTIFY_FLAG" val="#wm#"/>
  <p:tag name="KSO_WM_TEMPLATE_CATEGORY" val="custom"/>
  <p:tag name="KSO_WM_TEMPLATE_INDEX" val="20202546"/>
  <p:tag name="KSO_WM_UNIT_TYPE" val="i"/>
  <p:tag name="KSO_WM_UNIT_INDEX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e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Click here to add to the title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6*b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42"/>
  <p:tag name="KSO_WM_UNIT_TYPE" val="b"/>
  <p:tag name="KSO_WM_UNIT_INDEX" val="1"/>
  <p:tag name="KSO_WM_UNIT_PRESET_TEXT" val="Click here to add the text"/>
</p:tagLst>
</file>

<file path=ppt/tags/tag252.xml><?xml version="1.0" encoding="utf-8"?>
<p:tagLst xmlns:p="http://schemas.openxmlformats.org/presentationml/2006/main">
  <p:tag name="KSO_WM_SLIDE_ID" val="custom20202546_6"/>
  <p:tag name="KSO_WM_TEMPLATE_SUBCATEGORY" val="0"/>
  <p:tag name="KSO_WM_TEMPLATE_MASTER_TYPE" val="1"/>
  <p:tag name="KSO_WM_TEMPLATE_COLOR_TYPE" val="1"/>
  <p:tag name="KSO_WM_SLIDE_ITEM_CNT" val="0"/>
  <p:tag name="KSO_WM_SLIDE_INDEX" val="6"/>
  <p:tag name="KSO_WM_TAG_VERSION" val="1.0"/>
  <p:tag name="KSO_WM_BEAUTIFY_FLAG" val="#wm#"/>
  <p:tag name="KSO_WM_TEMPLATE_CATEGORY" val="custom"/>
  <p:tag name="KSO_WM_TEMPLATE_INDEX" val="20202546"/>
  <p:tag name="KSO_WM_SLIDE_TYPE" val="sectionTitle"/>
  <p:tag name="KSO_WM_SLIDE_SUBTYPE" val="pureTxt"/>
  <p:tag name="KSO_WM_SLIDE_LAYOUT" val="a_b_e"/>
  <p:tag name="KSO_WM_SLIDE_LAYOUT_CNT" val="1_1_1"/>
</p:tagLst>
</file>

<file path=ppt/tags/tag253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4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55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56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57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58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59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61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62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3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64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65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6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67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68.xml><?xml version="1.0" encoding="utf-8"?>
<p:tagLst xmlns:p="http://schemas.openxmlformats.org/presentationml/2006/main">
  <p:tag name="KSO_WM_UNIT_NOCLEAR" val="0"/>
  <p:tag name="KSO_WM_UNIT_VALUE" val="141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2546_7*f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he text, the text is the extraction of your thought, please try to explain your point of view as succinctly as possible."/>
</p:tagLst>
</file>

<file path=ppt/tags/tag269.xml><?xml version="1.0" encoding="utf-8"?>
<p:tagLst xmlns:p="http://schemas.openxmlformats.org/presentationml/2006/main"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6_7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PRESET_TEXT" val="Click here to add to the titl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ID" val="custom20202546_7"/>
  <p:tag name="KSO_WM_TEMPLATE_SUBCATEGORY" val="0"/>
  <p:tag name="KSO_WM_TEMPLATE_MASTER_TYPE" val="1"/>
  <p:tag name="KSO_WM_TEMPLATE_COLOR_TYPE" val="1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546"/>
  <p:tag name="KSO_WM_SLIDE_LAYOUT" val="a_d_f"/>
  <p:tag name="KSO_WM_SLIDE_LAYOUT_CNT" val="1_1_1"/>
  <p:tag name="KSO_WM_SLIDE_TYPE" val="text"/>
  <p:tag name="KSO_WM_SLIDE_SUBTYPE" val="picTxt"/>
  <p:tag name="KSO_WM_SLIDE_SIZE" val="864*443"/>
  <p:tag name="KSO_WM_SLIDE_POSITION" val="47*48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14*a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1"/>
  <p:tag name="KSO_WM_UNIT_TYPE" val="a"/>
  <p:tag name="KSO_WM_UNIT_INDEX" val="1"/>
  <p:tag name="KSO_WM_UNIT_PRESET_TEXT" val="THANKS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546_14*b*1"/>
  <p:tag name="KSO_WM_TEMPLATE_CATEGORY" val="custom"/>
  <p:tag name="KSO_WM_TEMPLATE_INDEX" val="20202546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22"/>
  <p:tag name="KSO_WM_UNIT_TYPE" val="b"/>
  <p:tag name="KSO_WM_UNIT_INDEX" val="1"/>
  <p:tag name="KSO_WM_UNIT_PRESET_TEXT" val="Click here to add a subtitle"/>
</p:tagLst>
</file>

<file path=ppt/tags/tag273.xml><?xml version="1.0" encoding="utf-8"?>
<p:tagLst xmlns:p="http://schemas.openxmlformats.org/presentationml/2006/main">
  <p:tag name="KSO_WM_SLIDE_ID" val="custom20202546_14"/>
  <p:tag name="KSO_WM_TEMPLATE_SUBCATEGORY" val="0"/>
  <p:tag name="KSO_WM_TEMPLATE_MASTER_TYPE" val="1"/>
  <p:tag name="KSO_WM_TEMPLATE_COLOR_TYPE" val="1"/>
  <p:tag name="KSO_WM_SLIDE_ITEM_CNT" val="0"/>
  <p:tag name="KSO_WM_SLIDE_INDEX" val="14"/>
  <p:tag name="KSO_WM_TAG_VERSION" val="1.0"/>
  <p:tag name="KSO_WM_BEAUTIFY_FLAG" val="#wm#"/>
  <p:tag name="KSO_WM_TEMPLATE_CATEGORY" val="custom"/>
  <p:tag name="KSO_WM_TEMPLATE_INDEX" val="20202546"/>
  <p:tag name="KSO_WM_SLIDE_TYPE" val="endPage"/>
  <p:tag name="KSO_WM_SLIDE_SUBTYPE" val="pureTxt"/>
  <p:tag name="KSO_WM_SLIDE_LAYOUT" val="a_b"/>
  <p:tag name="KSO_WM_SLIDE_LAYOUT_CNT" val="1_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_NEED_ADD_PATH_ANIM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heme/theme1.xml><?xml version="1.0" encoding="utf-8"?>
<a:theme xmlns:a="http://schemas.openxmlformats.org/drawingml/2006/main" name="Office Theme">
  <a:themeElements>
    <a:clrScheme name="綠2">
      <a:dk1>
        <a:srgbClr val="060606"/>
      </a:dk1>
      <a:lt1>
        <a:srgbClr val="FFFFFF"/>
      </a:lt1>
      <a:dk2>
        <a:srgbClr val="F2F2F2"/>
      </a:dk2>
      <a:lt2>
        <a:srgbClr val="FFFFFF"/>
      </a:lt2>
      <a:accent1>
        <a:srgbClr val="90B225"/>
      </a:accent1>
      <a:accent2>
        <a:srgbClr val="7FAB4A"/>
      </a:accent2>
      <a:accent3>
        <a:srgbClr val="6CA663"/>
      </a:accent3>
      <a:accent4>
        <a:srgbClr val="5AA07D"/>
      </a:accent4>
      <a:accent5>
        <a:srgbClr val="499A97"/>
      </a:accent5>
      <a:accent6>
        <a:srgbClr val="3993B0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0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1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2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3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4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5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6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7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8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19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0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1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2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3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4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5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6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27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3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4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5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6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7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8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ppt/theme/themeOverride9.xml><?xml version="1.0" encoding="utf-8"?>
<a:themeOverride xmlns:a="http://schemas.openxmlformats.org/drawingml/2006/main">
  <a:clrScheme name="綠2">
    <a:dk1>
      <a:srgbClr val="060606"/>
    </a:dk1>
    <a:lt1>
      <a:srgbClr val="FFFFFF"/>
    </a:lt1>
    <a:dk2>
      <a:srgbClr val="F2F2F2"/>
    </a:dk2>
    <a:lt2>
      <a:srgbClr val="FFFFFF"/>
    </a:lt2>
    <a:accent1>
      <a:srgbClr val="90B225"/>
    </a:accent1>
    <a:accent2>
      <a:srgbClr val="7FAB4A"/>
    </a:accent2>
    <a:accent3>
      <a:srgbClr val="6CA663"/>
    </a:accent3>
    <a:accent4>
      <a:srgbClr val="5AA07D"/>
    </a:accent4>
    <a:accent5>
      <a:srgbClr val="499A97"/>
    </a:accent5>
    <a:accent6>
      <a:srgbClr val="3993B0"/>
    </a:accent6>
    <a:hlink>
      <a:srgbClr val="658BD5"/>
    </a:hlink>
    <a:folHlink>
      <a:srgbClr val="9F69A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WPS Presentation</Application>
  <PresentationFormat>宽屏</PresentationFormat>
  <Paragraphs>96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SimSun</vt:lpstr>
      <vt:lpstr>Wingdings</vt:lpstr>
      <vt:lpstr>Microsoft YaHei</vt:lpstr>
      <vt:lpstr>Segoe UI</vt:lpstr>
      <vt:lpstr>Arial Unicode MS</vt:lpstr>
      <vt:lpstr>Calibri</vt:lpstr>
      <vt:lpstr>Office Theme</vt:lpstr>
      <vt:lpstr>Click here to add to the title</vt:lpstr>
      <vt:lpstr>PowerPoint 演示文稿</vt:lpstr>
      <vt:lpstr>Click here to add to the title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Crawling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Data Crawling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Nguyễn Lê Ngọc Huy</cp:lastModifiedBy>
  <cp:revision>38</cp:revision>
  <dcterms:created xsi:type="dcterms:W3CDTF">2019-09-09T02:46:00Z</dcterms:created>
  <dcterms:modified xsi:type="dcterms:W3CDTF">2022-12-25T05:13:07Z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1033-11.2.0.11440</vt:lpwstr>
  </property>
  <property fmtid="{D5CDD505-2E9C-101B-9397-08002B2CF9AE}" pid="3" name="ICV">
    <vt:lpwstr>F943274A9B5C4494957F0203E1B70AE1</vt:lpwstr>
  </property>
</Properties>
</file>